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23" r:id="rId6"/>
    <p:sldId id="325" r:id="rId7"/>
    <p:sldId id="324" r:id="rId8"/>
    <p:sldId id="328" r:id="rId9"/>
    <p:sldId id="329" r:id="rId10"/>
    <p:sldId id="330" r:id="rId11"/>
    <p:sldId id="331" r:id="rId12"/>
    <p:sldId id="332" r:id="rId13"/>
    <p:sldId id="335" r:id="rId14"/>
    <p:sldId id="337" r:id="rId15"/>
    <p:sldId id="334" r:id="rId16"/>
    <p:sldId id="338" r:id="rId17"/>
    <p:sldId id="339" r:id="rId18"/>
    <p:sldId id="340" r:id="rId19"/>
    <p:sldId id="270" r:id="rId20"/>
    <p:sldId id="294" r:id="rId21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2007390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공감대</a:t>
            </a:r>
            <a:r>
              <a:rPr lang="ko-KR" altLang="en-US" sz="4400" dirty="0"/>
              <a:t> 현성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Target</a:t>
            </a:r>
            <a:r>
              <a:rPr lang="en-US" altLang="ko-KR" sz="4400" dirty="0"/>
              <a:t> </a:t>
            </a:r>
            <a:r>
              <a:rPr lang="ko-KR" altLang="en-US" sz="4400" dirty="0"/>
              <a:t>설정</a:t>
            </a:r>
            <a:r>
              <a:rPr lang="en-US" altLang="ko-KR" sz="4400" dirty="0"/>
              <a:t>,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 </a:t>
            </a:r>
            <a:r>
              <a:rPr lang="en-US" altLang="ko-KR" sz="4400" dirty="0"/>
              <a:t>[</a:t>
            </a:r>
            <a:r>
              <a:rPr lang="ko-KR" altLang="en-US" sz="4400" dirty="0"/>
              <a:t>중급</a:t>
            </a:r>
            <a:r>
              <a:rPr lang="en-US" altLang="ko-KR" sz="4400" dirty="0"/>
              <a:t>]</a:t>
            </a:r>
            <a:r>
              <a:rPr lang="ko-KR" altLang="en-US" sz="44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구매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구매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</a:t>
            </a:r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페이지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703718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동영상 재생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9914298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동영상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4057650"/>
            <a:ext cx="2123776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</a:t>
            </a:r>
            <a:r>
              <a:rPr lang="en-US" altLang="ko-KR" sz="4400" dirty="0"/>
              <a:t>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</a:t>
            </a:r>
            <a:r>
              <a:rPr lang="en-US" altLang="ko-KR" sz="4400" dirty="0"/>
              <a:t> 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⑵ 원격 제어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핸드폰으로 직접 접속</a:t>
            </a:r>
            <a:r>
              <a:rPr lang="en-US" altLang="ko-KR" sz="4400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페이지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</a:t>
            </a:r>
            <a:r>
              <a:rPr lang="en-US" altLang="ko-KR" sz="4400" dirty="0"/>
              <a:t>/</a:t>
            </a:r>
            <a:r>
              <a:rPr lang="ko-KR" altLang="en-US" sz="4400" dirty="0"/>
              <a:t>원격제어로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382211" y="4359296"/>
            <a:ext cx="48768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화상 채팅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화면 공유</a:t>
            </a:r>
            <a:endParaRPr lang="en-US" altLang="ko-KR" sz="3600" dirty="0"/>
          </a:p>
          <a:p>
            <a:pPr algn="ctr"/>
            <a:r>
              <a:rPr lang="ko-KR" altLang="en-US" sz="3600" dirty="0"/>
              <a:t>원격제어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수업의 동영상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486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1501498" y="12128588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525678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60071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20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 설치하고 내 핸드폰 연락처와 연동하기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.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(</a:t>
            </a:r>
            <a:r>
              <a:rPr lang="ko-KR" altLang="en-US" sz="4000" b="1" dirty="0"/>
              <a:t>심화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dirty="0"/>
              <a:t>카카오톡 </a:t>
            </a:r>
            <a:r>
              <a:rPr lang="en-US" altLang="ko-KR" sz="4000" dirty="0"/>
              <a:t>[</a:t>
            </a:r>
            <a:r>
              <a:rPr lang="ko-KR" altLang="en-US" sz="4000" dirty="0"/>
              <a:t>심화</a:t>
            </a:r>
            <a:r>
              <a:rPr lang="en-US" altLang="ko-KR" sz="4000" dirty="0"/>
              <a:t>] 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회원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확보</a:t>
            </a:r>
            <a:r>
              <a:rPr lang="ko-KR" altLang="en-US" sz="44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유료 강의 결제 시에 덜 번거롭다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4400" dirty="0">
                <a:solidFill>
                  <a:srgbClr val="252525"/>
                </a:solidFill>
              </a:rPr>
              <a:t>단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타겟층의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오히려 좋다</a:t>
            </a:r>
            <a:r>
              <a:rPr lang="en-US" altLang="ko-KR" sz="4400" dirty="0">
                <a:solidFill>
                  <a:srgbClr val="252525"/>
                </a:solidFill>
              </a:rPr>
              <a:t>. (</a:t>
            </a:r>
            <a:r>
              <a:rPr lang="ko-KR" altLang="en-US" sz="4400" dirty="0">
                <a:solidFill>
                  <a:srgbClr val="252525"/>
                </a:solidFill>
              </a:rPr>
              <a:t>유튜브로 무료 동영상을 풀고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그것으로 홍보하면</a:t>
            </a:r>
            <a:r>
              <a:rPr lang="en-US" altLang="ko-KR" sz="4400" dirty="0">
                <a:solidFill>
                  <a:srgbClr val="252525"/>
                </a:solidFill>
              </a:rPr>
              <a:t>…?)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고민 포인트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타겟층의 지식 정도를 어느 정도로 잡아야 할 것인가</a:t>
            </a:r>
            <a:r>
              <a:rPr lang="en-US" altLang="ko-KR" sz="4400" dirty="0">
                <a:solidFill>
                  <a:srgbClr val="252525"/>
                </a:solidFill>
              </a:rPr>
              <a:t>?</a:t>
            </a: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카카오톡으로 문자도 보내고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카카오톡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네이버로 로그인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회원가입 정도는 할 수 있고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은행앱으로</a:t>
            </a:r>
            <a:r>
              <a:rPr lang="ko-KR" altLang="en-US" sz="4000" dirty="0">
                <a:solidFill>
                  <a:srgbClr val="252525"/>
                </a:solidFill>
              </a:rPr>
              <a:t> 단순 송금은 가능하지만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부가적인 기능들</a:t>
            </a:r>
            <a:r>
              <a:rPr lang="en-US" altLang="ko-KR" sz="4000" dirty="0">
                <a:solidFill>
                  <a:srgbClr val="252525"/>
                </a:solidFill>
              </a:rPr>
              <a:t>(</a:t>
            </a:r>
            <a:r>
              <a:rPr lang="ko-KR" altLang="en-US" sz="4000" dirty="0">
                <a:solidFill>
                  <a:srgbClr val="252525"/>
                </a:solidFill>
              </a:rPr>
              <a:t>예를 들면 선물하기나 </a:t>
            </a:r>
            <a:r>
              <a:rPr lang="ko-KR" altLang="en-US" sz="4000" dirty="0" err="1">
                <a:solidFill>
                  <a:srgbClr val="252525"/>
                </a:solidFill>
              </a:rPr>
              <a:t>계좌계설</a:t>
            </a:r>
            <a:r>
              <a:rPr lang="ko-KR" altLang="en-US" sz="4000" dirty="0">
                <a:solidFill>
                  <a:srgbClr val="252525"/>
                </a:solidFill>
              </a:rPr>
              <a:t> 등등</a:t>
            </a:r>
            <a:r>
              <a:rPr lang="en-US" altLang="ko-KR" sz="4000" dirty="0">
                <a:solidFill>
                  <a:srgbClr val="252525"/>
                </a:solidFill>
              </a:rPr>
              <a:t>)</a:t>
            </a:r>
            <a:r>
              <a:rPr lang="ko-KR" altLang="en-US" sz="4000" dirty="0">
                <a:solidFill>
                  <a:srgbClr val="252525"/>
                </a:solidFill>
              </a:rPr>
              <a:t>은 모르고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앱에  변화가 생기면 혼란을 느끼고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잘 사용할 줄 모르는 분들</a:t>
            </a:r>
            <a:endParaRPr lang="en-US" altLang="ko-KR" sz="4000" dirty="0">
              <a:solidFill>
                <a:srgbClr val="252525"/>
              </a:solidFill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카카오톡을 누가 깔아줘서 있기는 하는데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사용하는 것이 두려워서 잘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은행앱도</a:t>
            </a:r>
            <a:r>
              <a:rPr lang="ko-KR" altLang="en-US" sz="4000" dirty="0">
                <a:solidFill>
                  <a:srgbClr val="252525"/>
                </a:solidFill>
              </a:rPr>
              <a:t> 사용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다른 앱에 카카오톡으로 로그인하기라고 뜨면 이게 무슨 소리인지조차 모르시는 분들 </a:t>
            </a:r>
            <a:endParaRPr lang="en-US" altLang="ko-KR" sz="40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>
                <a:solidFill>
                  <a:srgbClr val="252525"/>
                </a:solidFill>
              </a:rPr>
              <a:t>)</a:t>
            </a:r>
            <a:r>
              <a:rPr lang="ko-KR" altLang="en-US" sz="440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1D8630-0DBC-143B-A8CA-6D568E797110}"/>
              </a:ext>
            </a:extLst>
          </p:cNvPr>
          <p:cNvSpPr/>
          <p:nvPr/>
        </p:nvSpPr>
        <p:spPr>
          <a:xfrm>
            <a:off x="18938335" y="108401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/>
              <a:t>바톰네비게이션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결제 페이지로 이동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1835</Words>
  <Application>Microsoft Office PowerPoint</Application>
  <PresentationFormat>사용자 지정</PresentationFormat>
  <Paragraphs>237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164</cp:revision>
  <dcterms:created xsi:type="dcterms:W3CDTF">2006-08-16T00:00:00Z</dcterms:created>
  <dcterms:modified xsi:type="dcterms:W3CDTF">2023-01-15T11:52:17Z</dcterms:modified>
</cp:coreProperties>
</file>